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00.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32"/>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RETAILER" id="{FBB5449F-F4EB-4633-8FFF-1FF8045D8B53}">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85" d="100"/>
          <a:sy n="85" d="100"/>
        </p:scale>
        <p:origin x="444" y="84"/>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59E-4C05-9C18-39A3AFA4F643}"/>
              </c:ext>
            </c:extLst>
          </c:dPt>
          <c:dPt>
            <c:idx val="14"/>
            <c:invertIfNegative val="0"/>
            <c:bubble3D val="0"/>
            <c:extLst>
              <c:ext xmlns:c16="http://schemas.microsoft.com/office/drawing/2014/chart" uri="{C3380CC4-5D6E-409C-BE32-E72D297353CC}">
                <c16:uniqueId val="{00000001-659E-4C05-9C18-39A3AFA4F643}"/>
              </c:ext>
            </c:extLst>
          </c:dPt>
          <c:dPt>
            <c:idx val="15"/>
            <c:invertIfNegative val="0"/>
            <c:bubble3D val="0"/>
            <c:extLst>
              <c:ext xmlns:c16="http://schemas.microsoft.com/office/drawing/2014/chart" uri="{C3380CC4-5D6E-409C-BE32-E72D297353CC}">
                <c16:uniqueId val="{00000002-659E-4C05-9C18-39A3AFA4F64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659E-4C05-9C18-39A3AFA4F64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A60-4ABD-BCBE-51059B353A1F}"/>
              </c:ext>
            </c:extLst>
          </c:dPt>
          <c:dPt>
            <c:idx val="14"/>
            <c:invertIfNegative val="0"/>
            <c:bubble3D val="0"/>
            <c:extLst>
              <c:ext xmlns:c16="http://schemas.microsoft.com/office/drawing/2014/chart" uri="{C3380CC4-5D6E-409C-BE32-E72D297353CC}">
                <c16:uniqueId val="{00000001-BA60-4ABD-BCBE-51059B353A1F}"/>
              </c:ext>
            </c:extLst>
          </c:dPt>
          <c:dPt>
            <c:idx val="15"/>
            <c:invertIfNegative val="0"/>
            <c:bubble3D val="0"/>
            <c:extLst>
              <c:ext xmlns:c16="http://schemas.microsoft.com/office/drawing/2014/chart" uri="{C3380CC4-5D6E-409C-BE32-E72D297353CC}">
                <c16:uniqueId val="{00000002-BA60-4ABD-BCBE-51059B353A1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BA60-4ABD-BCBE-51059B353A1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328-4187-AB24-4BEBE98A4BBB}"/>
              </c:ext>
            </c:extLst>
          </c:dPt>
          <c:dPt>
            <c:idx val="14"/>
            <c:invertIfNegative val="0"/>
            <c:bubble3D val="0"/>
            <c:extLst>
              <c:ext xmlns:c16="http://schemas.microsoft.com/office/drawing/2014/chart" uri="{C3380CC4-5D6E-409C-BE32-E72D297353CC}">
                <c16:uniqueId val="{00000001-D328-4187-AB24-4BEBE98A4BBB}"/>
              </c:ext>
            </c:extLst>
          </c:dPt>
          <c:dPt>
            <c:idx val="15"/>
            <c:invertIfNegative val="0"/>
            <c:bubble3D val="0"/>
            <c:extLst>
              <c:ext xmlns:c16="http://schemas.microsoft.com/office/drawing/2014/chart" uri="{C3380CC4-5D6E-409C-BE32-E72D297353CC}">
                <c16:uniqueId val="{00000002-D328-4187-AB24-4BEBE98A4BB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D328-4187-AB24-4BEBE98A4BB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177-4800-95DB-0340DB9ECDC5}"/>
              </c:ext>
            </c:extLst>
          </c:dPt>
          <c:dPt>
            <c:idx val="14"/>
            <c:invertIfNegative val="0"/>
            <c:bubble3D val="0"/>
            <c:extLst>
              <c:ext xmlns:c16="http://schemas.microsoft.com/office/drawing/2014/chart" uri="{C3380CC4-5D6E-409C-BE32-E72D297353CC}">
                <c16:uniqueId val="{00000001-A177-4800-95DB-0340DB9ECDC5}"/>
              </c:ext>
            </c:extLst>
          </c:dPt>
          <c:dPt>
            <c:idx val="15"/>
            <c:invertIfNegative val="0"/>
            <c:bubble3D val="0"/>
            <c:extLst>
              <c:ext xmlns:c16="http://schemas.microsoft.com/office/drawing/2014/chart" uri="{C3380CC4-5D6E-409C-BE32-E72D297353CC}">
                <c16:uniqueId val="{00000002-A177-4800-95DB-0340DB9ECDC5}"/>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177-4800-95DB-0340DB9ECDC5}"/>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6F1-4B8B-B96D-90CE5DF7787B}"/>
              </c:ext>
            </c:extLst>
          </c:dPt>
          <c:dPt>
            <c:idx val="14"/>
            <c:invertIfNegative val="0"/>
            <c:bubble3D val="0"/>
            <c:extLst>
              <c:ext xmlns:c16="http://schemas.microsoft.com/office/drawing/2014/chart" uri="{C3380CC4-5D6E-409C-BE32-E72D297353CC}">
                <c16:uniqueId val="{00000001-86F1-4B8B-B96D-90CE5DF7787B}"/>
              </c:ext>
            </c:extLst>
          </c:dPt>
          <c:dPt>
            <c:idx val="15"/>
            <c:invertIfNegative val="0"/>
            <c:bubble3D val="0"/>
            <c:extLst>
              <c:ext xmlns:c16="http://schemas.microsoft.com/office/drawing/2014/chart" uri="{C3380CC4-5D6E-409C-BE32-E72D297353CC}">
                <c16:uniqueId val="{00000002-86F1-4B8B-B96D-90CE5DF7787B}"/>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86F1-4B8B-B96D-90CE5DF7787B}"/>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7E6-49FC-913A-BDCF58D94C9F}"/>
              </c:ext>
            </c:extLst>
          </c:dPt>
          <c:dPt>
            <c:idx val="14"/>
            <c:invertIfNegative val="0"/>
            <c:bubble3D val="0"/>
            <c:extLst>
              <c:ext xmlns:c16="http://schemas.microsoft.com/office/drawing/2014/chart" uri="{C3380CC4-5D6E-409C-BE32-E72D297353CC}">
                <c16:uniqueId val="{00000001-27E6-49FC-913A-BDCF58D94C9F}"/>
              </c:ext>
            </c:extLst>
          </c:dPt>
          <c:dPt>
            <c:idx val="15"/>
            <c:invertIfNegative val="0"/>
            <c:bubble3D val="0"/>
            <c:extLst>
              <c:ext xmlns:c16="http://schemas.microsoft.com/office/drawing/2014/chart" uri="{C3380CC4-5D6E-409C-BE32-E72D297353CC}">
                <c16:uniqueId val="{00000002-27E6-49FC-913A-BDCF58D94C9F}"/>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27E6-49FC-913A-BDCF58D94C9F}"/>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2E8B-B008-3F23-9F8F-0FABFBB8E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B416E-5B12-D617-606D-D15DDF616CB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C59B43-8AD6-5661-E865-6FA9B9A2C2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7ABA003-5186-376A-F005-63C2DF076A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83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chart" Target="../charts/chart8.xml"/><Relationship Id="rId3" Type="http://schemas.openxmlformats.org/officeDocument/2006/relationships/notesSlide" Target="../notesSlides/notesSlide1.xml"/><Relationship Id="rId7" Type="http://schemas.openxmlformats.org/officeDocument/2006/relationships/chart" Target="../charts/chart2.xml"/><Relationship Id="rId12" Type="http://schemas.openxmlformats.org/officeDocument/2006/relationships/chart" Target="../charts/chart7.xml"/><Relationship Id="rId17" Type="http://schemas.openxmlformats.org/officeDocument/2006/relationships/chart" Target="../charts/chart12.xml"/><Relationship Id="rId2" Type="http://schemas.openxmlformats.org/officeDocument/2006/relationships/slideLayout" Target="../slideLayouts/slideLayout7.xml"/><Relationship Id="rId16" Type="http://schemas.openxmlformats.org/officeDocument/2006/relationships/chart" Target="../charts/chart11.xml"/><Relationship Id="rId1" Type="http://schemas.openxmlformats.org/officeDocument/2006/relationships/tags" Target="../tags/tag28.xml"/><Relationship Id="rId6" Type="http://schemas.openxmlformats.org/officeDocument/2006/relationships/chart" Target="../charts/chart1.xml"/><Relationship Id="rId11" Type="http://schemas.openxmlformats.org/officeDocument/2006/relationships/chart" Target="../charts/chart6.xml"/><Relationship Id="rId5" Type="http://schemas.openxmlformats.org/officeDocument/2006/relationships/image" Target="../media/image28.emf"/><Relationship Id="rId15" Type="http://schemas.openxmlformats.org/officeDocument/2006/relationships/chart" Target="../charts/chart10.xml"/><Relationship Id="rId10" Type="http://schemas.openxmlformats.org/officeDocument/2006/relationships/chart" Target="../charts/chart5.xml"/><Relationship Id="rId4" Type="http://schemas.openxmlformats.org/officeDocument/2006/relationships/oleObject" Target="../embeddings/oleObject27.bin"/><Relationship Id="rId9" Type="http://schemas.openxmlformats.org/officeDocument/2006/relationships/chart" Target="../charts/chart4.xml"/><Relationship Id="rId14" Type="http://schemas.openxmlformats.org/officeDocument/2006/relationships/chart" Target="../charts/chart9.xml"/></Relationships>
</file>

<file path=ppt/slides/_rels/slide10.xml.rels><?xml version="1.0" encoding="UTF-8" standalone="yes"?>
<Relationships xmlns="http://schemas.openxmlformats.org/package/2006/relationships"><Relationship Id="rId8" Type="http://schemas.openxmlformats.org/officeDocument/2006/relationships/chart" Target="../charts/chart111.xml"/><Relationship Id="rId13" Type="http://schemas.openxmlformats.org/officeDocument/2006/relationships/chart" Target="../charts/chart116.xml"/><Relationship Id="rId3" Type="http://schemas.openxmlformats.org/officeDocument/2006/relationships/notesSlide" Target="../notesSlides/notesSlide10.xml"/><Relationship Id="rId7" Type="http://schemas.openxmlformats.org/officeDocument/2006/relationships/chart" Target="../charts/chart110.xml"/><Relationship Id="rId12" Type="http://schemas.openxmlformats.org/officeDocument/2006/relationships/chart" Target="../charts/chart115.xml"/><Relationship Id="rId17" Type="http://schemas.openxmlformats.org/officeDocument/2006/relationships/chart" Target="../charts/chart120.xml"/><Relationship Id="rId2" Type="http://schemas.openxmlformats.org/officeDocument/2006/relationships/slideLayout" Target="../slideLayouts/slideLayout7.xml"/><Relationship Id="rId16" Type="http://schemas.openxmlformats.org/officeDocument/2006/relationships/chart" Target="../charts/chart119.xml"/><Relationship Id="rId1" Type="http://schemas.openxmlformats.org/officeDocument/2006/relationships/tags" Target="../tags/tag37.xml"/><Relationship Id="rId6" Type="http://schemas.openxmlformats.org/officeDocument/2006/relationships/chart" Target="../charts/chart109.xml"/><Relationship Id="rId11" Type="http://schemas.openxmlformats.org/officeDocument/2006/relationships/chart" Target="../charts/chart114.xml"/><Relationship Id="rId5" Type="http://schemas.openxmlformats.org/officeDocument/2006/relationships/image" Target="../media/image28.emf"/><Relationship Id="rId15" Type="http://schemas.openxmlformats.org/officeDocument/2006/relationships/chart" Target="../charts/chart118.xml"/><Relationship Id="rId10" Type="http://schemas.openxmlformats.org/officeDocument/2006/relationships/chart" Target="../charts/chart113.xml"/><Relationship Id="rId4" Type="http://schemas.openxmlformats.org/officeDocument/2006/relationships/oleObject" Target="../embeddings/oleObject27.bin"/><Relationship Id="rId9" Type="http://schemas.openxmlformats.org/officeDocument/2006/relationships/chart" Target="../charts/chart112.xml"/><Relationship Id="rId14" Type="http://schemas.openxmlformats.org/officeDocument/2006/relationships/chart" Target="../charts/chart117.xml"/></Relationships>
</file>

<file path=ppt/slides/_rels/slide11.xml.rels><?xml version="1.0" encoding="UTF-8" standalone="yes"?>
<Relationships xmlns="http://schemas.openxmlformats.org/package/2006/relationships"><Relationship Id="rId8" Type="http://schemas.openxmlformats.org/officeDocument/2006/relationships/chart" Target="../charts/chart123.xml"/><Relationship Id="rId13" Type="http://schemas.openxmlformats.org/officeDocument/2006/relationships/chart" Target="../charts/chart128.xml"/><Relationship Id="rId3" Type="http://schemas.openxmlformats.org/officeDocument/2006/relationships/notesSlide" Target="../notesSlides/notesSlide11.xml"/><Relationship Id="rId7" Type="http://schemas.openxmlformats.org/officeDocument/2006/relationships/chart" Target="../charts/chart122.xml"/><Relationship Id="rId12" Type="http://schemas.openxmlformats.org/officeDocument/2006/relationships/chart" Target="../charts/chart127.xml"/><Relationship Id="rId17" Type="http://schemas.openxmlformats.org/officeDocument/2006/relationships/chart" Target="../charts/chart132.xml"/><Relationship Id="rId2" Type="http://schemas.openxmlformats.org/officeDocument/2006/relationships/slideLayout" Target="../slideLayouts/slideLayout7.xml"/><Relationship Id="rId16" Type="http://schemas.openxmlformats.org/officeDocument/2006/relationships/chart" Target="../charts/chart131.xml"/><Relationship Id="rId1" Type="http://schemas.openxmlformats.org/officeDocument/2006/relationships/tags" Target="../tags/tag38.xml"/><Relationship Id="rId6" Type="http://schemas.openxmlformats.org/officeDocument/2006/relationships/chart" Target="../charts/chart121.xml"/><Relationship Id="rId11" Type="http://schemas.openxmlformats.org/officeDocument/2006/relationships/chart" Target="../charts/chart126.xml"/><Relationship Id="rId5" Type="http://schemas.openxmlformats.org/officeDocument/2006/relationships/image" Target="../media/image28.emf"/><Relationship Id="rId15" Type="http://schemas.openxmlformats.org/officeDocument/2006/relationships/chart" Target="../charts/chart130.xml"/><Relationship Id="rId10" Type="http://schemas.openxmlformats.org/officeDocument/2006/relationships/chart" Target="../charts/chart125.xml"/><Relationship Id="rId4" Type="http://schemas.openxmlformats.org/officeDocument/2006/relationships/oleObject" Target="../embeddings/oleObject27.bin"/><Relationship Id="rId9" Type="http://schemas.openxmlformats.org/officeDocument/2006/relationships/chart" Target="../charts/chart124.xml"/><Relationship Id="rId14" Type="http://schemas.openxmlformats.org/officeDocument/2006/relationships/chart" Target="../charts/chart129.xml"/></Relationships>
</file>

<file path=ppt/slides/_rels/slide12.xml.rels><?xml version="1.0" encoding="UTF-8" standalone="yes"?>
<Relationships xmlns="http://schemas.openxmlformats.org/package/2006/relationships"><Relationship Id="rId8" Type="http://schemas.openxmlformats.org/officeDocument/2006/relationships/chart" Target="../charts/chart135.xml"/><Relationship Id="rId13" Type="http://schemas.openxmlformats.org/officeDocument/2006/relationships/chart" Target="../charts/chart140.xml"/><Relationship Id="rId3" Type="http://schemas.openxmlformats.org/officeDocument/2006/relationships/notesSlide" Target="../notesSlides/notesSlide12.xml"/><Relationship Id="rId7" Type="http://schemas.openxmlformats.org/officeDocument/2006/relationships/chart" Target="../charts/chart134.xml"/><Relationship Id="rId12" Type="http://schemas.openxmlformats.org/officeDocument/2006/relationships/chart" Target="../charts/chart139.xml"/><Relationship Id="rId17" Type="http://schemas.openxmlformats.org/officeDocument/2006/relationships/chart" Target="../charts/chart144.xml"/><Relationship Id="rId2" Type="http://schemas.openxmlformats.org/officeDocument/2006/relationships/slideLayout" Target="../slideLayouts/slideLayout7.xml"/><Relationship Id="rId16" Type="http://schemas.openxmlformats.org/officeDocument/2006/relationships/chart" Target="../charts/chart143.xml"/><Relationship Id="rId1" Type="http://schemas.openxmlformats.org/officeDocument/2006/relationships/tags" Target="../tags/tag39.xml"/><Relationship Id="rId6" Type="http://schemas.openxmlformats.org/officeDocument/2006/relationships/chart" Target="../charts/chart133.xml"/><Relationship Id="rId11" Type="http://schemas.openxmlformats.org/officeDocument/2006/relationships/chart" Target="../charts/chart138.xml"/><Relationship Id="rId5" Type="http://schemas.openxmlformats.org/officeDocument/2006/relationships/image" Target="../media/image28.emf"/><Relationship Id="rId15" Type="http://schemas.openxmlformats.org/officeDocument/2006/relationships/chart" Target="../charts/chart142.xml"/><Relationship Id="rId10" Type="http://schemas.openxmlformats.org/officeDocument/2006/relationships/chart" Target="../charts/chart137.xml"/><Relationship Id="rId4" Type="http://schemas.openxmlformats.org/officeDocument/2006/relationships/oleObject" Target="../embeddings/oleObject27.bin"/><Relationship Id="rId9" Type="http://schemas.openxmlformats.org/officeDocument/2006/relationships/chart" Target="../charts/chart136.xml"/><Relationship Id="rId14" Type="http://schemas.openxmlformats.org/officeDocument/2006/relationships/chart" Target="../charts/chart141.xml"/></Relationships>
</file>

<file path=ppt/slides/_rels/slide13.xml.rels><?xml version="1.0" encoding="UTF-8" standalone="yes"?>
<Relationships xmlns="http://schemas.openxmlformats.org/package/2006/relationships"><Relationship Id="rId8" Type="http://schemas.openxmlformats.org/officeDocument/2006/relationships/chart" Target="../charts/chart147.xml"/><Relationship Id="rId13" Type="http://schemas.openxmlformats.org/officeDocument/2006/relationships/chart" Target="../charts/chart152.xml"/><Relationship Id="rId3" Type="http://schemas.openxmlformats.org/officeDocument/2006/relationships/notesSlide" Target="../notesSlides/notesSlide13.xml"/><Relationship Id="rId7" Type="http://schemas.openxmlformats.org/officeDocument/2006/relationships/chart" Target="../charts/chart146.xml"/><Relationship Id="rId12" Type="http://schemas.openxmlformats.org/officeDocument/2006/relationships/chart" Target="../charts/chart151.xml"/><Relationship Id="rId17" Type="http://schemas.openxmlformats.org/officeDocument/2006/relationships/chart" Target="../charts/chart156.xml"/><Relationship Id="rId2" Type="http://schemas.openxmlformats.org/officeDocument/2006/relationships/slideLayout" Target="../slideLayouts/slideLayout7.xml"/><Relationship Id="rId16" Type="http://schemas.openxmlformats.org/officeDocument/2006/relationships/chart" Target="../charts/chart155.xml"/><Relationship Id="rId1" Type="http://schemas.openxmlformats.org/officeDocument/2006/relationships/tags" Target="../tags/tag40.xml"/><Relationship Id="rId6" Type="http://schemas.openxmlformats.org/officeDocument/2006/relationships/chart" Target="../charts/chart145.xml"/><Relationship Id="rId11" Type="http://schemas.openxmlformats.org/officeDocument/2006/relationships/chart" Target="../charts/chart150.xml"/><Relationship Id="rId5" Type="http://schemas.openxmlformats.org/officeDocument/2006/relationships/image" Target="../media/image28.emf"/><Relationship Id="rId15" Type="http://schemas.openxmlformats.org/officeDocument/2006/relationships/chart" Target="../charts/chart154.xml"/><Relationship Id="rId10" Type="http://schemas.openxmlformats.org/officeDocument/2006/relationships/chart" Target="../charts/chart149.xml"/><Relationship Id="rId4" Type="http://schemas.openxmlformats.org/officeDocument/2006/relationships/oleObject" Target="../embeddings/oleObject27.bin"/><Relationship Id="rId9" Type="http://schemas.openxmlformats.org/officeDocument/2006/relationships/chart" Target="../charts/chart148.xml"/><Relationship Id="rId14" Type="http://schemas.openxmlformats.org/officeDocument/2006/relationships/chart" Target="../charts/chart153.xml"/></Relationships>
</file>

<file path=ppt/slides/_rels/slide14.xml.rels><?xml version="1.0" encoding="UTF-8" standalone="yes"?>
<Relationships xmlns="http://schemas.openxmlformats.org/package/2006/relationships"><Relationship Id="rId8" Type="http://schemas.openxmlformats.org/officeDocument/2006/relationships/chart" Target="../charts/chart159.xml"/><Relationship Id="rId13" Type="http://schemas.openxmlformats.org/officeDocument/2006/relationships/chart" Target="../charts/chart164.xml"/><Relationship Id="rId3" Type="http://schemas.openxmlformats.org/officeDocument/2006/relationships/notesSlide" Target="../notesSlides/notesSlide14.xml"/><Relationship Id="rId7" Type="http://schemas.openxmlformats.org/officeDocument/2006/relationships/chart" Target="../charts/chart158.xml"/><Relationship Id="rId12" Type="http://schemas.openxmlformats.org/officeDocument/2006/relationships/chart" Target="../charts/chart163.xml"/><Relationship Id="rId17" Type="http://schemas.openxmlformats.org/officeDocument/2006/relationships/chart" Target="../charts/chart168.xml"/><Relationship Id="rId2" Type="http://schemas.openxmlformats.org/officeDocument/2006/relationships/slideLayout" Target="../slideLayouts/slideLayout7.xml"/><Relationship Id="rId16" Type="http://schemas.openxmlformats.org/officeDocument/2006/relationships/chart" Target="../charts/chart167.xml"/><Relationship Id="rId1" Type="http://schemas.openxmlformats.org/officeDocument/2006/relationships/tags" Target="../tags/tag41.xml"/><Relationship Id="rId6" Type="http://schemas.openxmlformats.org/officeDocument/2006/relationships/chart" Target="../charts/chart157.xml"/><Relationship Id="rId11" Type="http://schemas.openxmlformats.org/officeDocument/2006/relationships/chart" Target="../charts/chart162.xml"/><Relationship Id="rId5" Type="http://schemas.openxmlformats.org/officeDocument/2006/relationships/image" Target="../media/image28.emf"/><Relationship Id="rId15" Type="http://schemas.openxmlformats.org/officeDocument/2006/relationships/chart" Target="../charts/chart166.xml"/><Relationship Id="rId10" Type="http://schemas.openxmlformats.org/officeDocument/2006/relationships/chart" Target="../charts/chart161.xml"/><Relationship Id="rId4" Type="http://schemas.openxmlformats.org/officeDocument/2006/relationships/oleObject" Target="../embeddings/oleObject27.bin"/><Relationship Id="rId9" Type="http://schemas.openxmlformats.org/officeDocument/2006/relationships/chart" Target="../charts/chart160.xml"/><Relationship Id="rId14" Type="http://schemas.openxmlformats.org/officeDocument/2006/relationships/chart" Target="../charts/chart165.xml"/></Relationships>
</file>

<file path=ppt/slides/_rels/slide15.xml.rels><?xml version="1.0" encoding="UTF-8" standalone="yes"?>
<Relationships xmlns="http://schemas.openxmlformats.org/package/2006/relationships"><Relationship Id="rId8" Type="http://schemas.openxmlformats.org/officeDocument/2006/relationships/chart" Target="../charts/chart171.xml"/><Relationship Id="rId13" Type="http://schemas.openxmlformats.org/officeDocument/2006/relationships/chart" Target="../charts/chart176.xml"/><Relationship Id="rId3" Type="http://schemas.openxmlformats.org/officeDocument/2006/relationships/notesSlide" Target="../notesSlides/notesSlide15.xml"/><Relationship Id="rId7" Type="http://schemas.openxmlformats.org/officeDocument/2006/relationships/chart" Target="../charts/chart170.xml"/><Relationship Id="rId12" Type="http://schemas.openxmlformats.org/officeDocument/2006/relationships/chart" Target="../charts/chart175.xml"/><Relationship Id="rId17" Type="http://schemas.openxmlformats.org/officeDocument/2006/relationships/chart" Target="../charts/chart180.xml"/><Relationship Id="rId2" Type="http://schemas.openxmlformats.org/officeDocument/2006/relationships/slideLayout" Target="../slideLayouts/slideLayout7.xml"/><Relationship Id="rId16" Type="http://schemas.openxmlformats.org/officeDocument/2006/relationships/chart" Target="../charts/chart179.xml"/><Relationship Id="rId1" Type="http://schemas.openxmlformats.org/officeDocument/2006/relationships/tags" Target="../tags/tag42.xml"/><Relationship Id="rId6" Type="http://schemas.openxmlformats.org/officeDocument/2006/relationships/chart" Target="../charts/chart169.xml"/><Relationship Id="rId11" Type="http://schemas.openxmlformats.org/officeDocument/2006/relationships/chart" Target="../charts/chart174.xml"/><Relationship Id="rId5" Type="http://schemas.openxmlformats.org/officeDocument/2006/relationships/image" Target="../media/image28.emf"/><Relationship Id="rId15" Type="http://schemas.openxmlformats.org/officeDocument/2006/relationships/chart" Target="../charts/chart178.xml"/><Relationship Id="rId10" Type="http://schemas.openxmlformats.org/officeDocument/2006/relationships/chart" Target="../charts/chart173.xml"/><Relationship Id="rId4" Type="http://schemas.openxmlformats.org/officeDocument/2006/relationships/oleObject" Target="../embeddings/oleObject27.bin"/><Relationship Id="rId9" Type="http://schemas.openxmlformats.org/officeDocument/2006/relationships/chart" Target="../charts/chart172.xml"/><Relationship Id="rId14" Type="http://schemas.openxmlformats.org/officeDocument/2006/relationships/chart" Target="../charts/chart177.xml"/></Relationships>
</file>

<file path=ppt/slides/_rels/slide16.xml.rels><?xml version="1.0" encoding="UTF-8" standalone="yes"?>
<Relationships xmlns="http://schemas.openxmlformats.org/package/2006/relationships"><Relationship Id="rId8" Type="http://schemas.openxmlformats.org/officeDocument/2006/relationships/chart" Target="../charts/chart183.xml"/><Relationship Id="rId13" Type="http://schemas.openxmlformats.org/officeDocument/2006/relationships/chart" Target="../charts/chart188.xml"/><Relationship Id="rId3" Type="http://schemas.openxmlformats.org/officeDocument/2006/relationships/notesSlide" Target="../notesSlides/notesSlide16.xml"/><Relationship Id="rId7" Type="http://schemas.openxmlformats.org/officeDocument/2006/relationships/chart" Target="../charts/chart182.xml"/><Relationship Id="rId12" Type="http://schemas.openxmlformats.org/officeDocument/2006/relationships/chart" Target="../charts/chart187.xml"/><Relationship Id="rId17" Type="http://schemas.openxmlformats.org/officeDocument/2006/relationships/chart" Target="../charts/chart192.xml"/><Relationship Id="rId2" Type="http://schemas.openxmlformats.org/officeDocument/2006/relationships/slideLayout" Target="../slideLayouts/slideLayout7.xml"/><Relationship Id="rId16" Type="http://schemas.openxmlformats.org/officeDocument/2006/relationships/chart" Target="../charts/chart191.xml"/><Relationship Id="rId1" Type="http://schemas.openxmlformats.org/officeDocument/2006/relationships/tags" Target="../tags/tag43.xml"/><Relationship Id="rId6" Type="http://schemas.openxmlformats.org/officeDocument/2006/relationships/chart" Target="../charts/chart181.xml"/><Relationship Id="rId11" Type="http://schemas.openxmlformats.org/officeDocument/2006/relationships/chart" Target="../charts/chart186.xml"/><Relationship Id="rId5" Type="http://schemas.openxmlformats.org/officeDocument/2006/relationships/image" Target="../media/image28.emf"/><Relationship Id="rId15" Type="http://schemas.openxmlformats.org/officeDocument/2006/relationships/chart" Target="../charts/chart190.xml"/><Relationship Id="rId10" Type="http://schemas.openxmlformats.org/officeDocument/2006/relationships/chart" Target="../charts/chart185.xml"/><Relationship Id="rId4" Type="http://schemas.openxmlformats.org/officeDocument/2006/relationships/oleObject" Target="../embeddings/oleObject27.bin"/><Relationship Id="rId9" Type="http://schemas.openxmlformats.org/officeDocument/2006/relationships/chart" Target="../charts/chart184.xml"/><Relationship Id="rId14" Type="http://schemas.openxmlformats.org/officeDocument/2006/relationships/chart" Target="../charts/chart189.xml"/></Relationships>
</file>

<file path=ppt/slides/_rels/slide17.xml.rels><?xml version="1.0" encoding="UTF-8" standalone="yes"?>
<Relationships xmlns="http://schemas.openxmlformats.org/package/2006/relationships"><Relationship Id="rId8" Type="http://schemas.openxmlformats.org/officeDocument/2006/relationships/chart" Target="../charts/chart195.xml"/><Relationship Id="rId13" Type="http://schemas.openxmlformats.org/officeDocument/2006/relationships/chart" Target="../charts/chart200.xml"/><Relationship Id="rId3" Type="http://schemas.openxmlformats.org/officeDocument/2006/relationships/notesSlide" Target="../notesSlides/notesSlide17.xml"/><Relationship Id="rId7" Type="http://schemas.openxmlformats.org/officeDocument/2006/relationships/chart" Target="../charts/chart194.xml"/><Relationship Id="rId12" Type="http://schemas.openxmlformats.org/officeDocument/2006/relationships/chart" Target="../charts/chart199.xml"/><Relationship Id="rId17" Type="http://schemas.openxmlformats.org/officeDocument/2006/relationships/chart" Target="../charts/chart204.xml"/><Relationship Id="rId2" Type="http://schemas.openxmlformats.org/officeDocument/2006/relationships/slideLayout" Target="../slideLayouts/slideLayout7.xml"/><Relationship Id="rId16" Type="http://schemas.openxmlformats.org/officeDocument/2006/relationships/chart" Target="../charts/chart203.xml"/><Relationship Id="rId1" Type="http://schemas.openxmlformats.org/officeDocument/2006/relationships/tags" Target="../tags/tag44.xml"/><Relationship Id="rId6" Type="http://schemas.openxmlformats.org/officeDocument/2006/relationships/chart" Target="../charts/chart193.xml"/><Relationship Id="rId11" Type="http://schemas.openxmlformats.org/officeDocument/2006/relationships/chart" Target="../charts/chart198.xml"/><Relationship Id="rId5" Type="http://schemas.openxmlformats.org/officeDocument/2006/relationships/image" Target="../media/image28.emf"/><Relationship Id="rId15" Type="http://schemas.openxmlformats.org/officeDocument/2006/relationships/chart" Target="../charts/chart202.xml"/><Relationship Id="rId10" Type="http://schemas.openxmlformats.org/officeDocument/2006/relationships/chart" Target="../charts/chart197.xml"/><Relationship Id="rId4" Type="http://schemas.openxmlformats.org/officeDocument/2006/relationships/oleObject" Target="../embeddings/oleObject27.bin"/><Relationship Id="rId9" Type="http://schemas.openxmlformats.org/officeDocument/2006/relationships/chart" Target="../charts/chart196.xml"/><Relationship Id="rId14" Type="http://schemas.openxmlformats.org/officeDocument/2006/relationships/chart" Target="../charts/chart201.xml"/></Relationships>
</file>

<file path=ppt/slides/_rels/slide18.xml.rels><?xml version="1.0" encoding="UTF-8" standalone="yes"?>
<Relationships xmlns="http://schemas.openxmlformats.org/package/2006/relationships"><Relationship Id="rId8" Type="http://schemas.openxmlformats.org/officeDocument/2006/relationships/chart" Target="../charts/chart207.xml"/><Relationship Id="rId13" Type="http://schemas.openxmlformats.org/officeDocument/2006/relationships/chart" Target="../charts/chart212.xml"/><Relationship Id="rId3" Type="http://schemas.openxmlformats.org/officeDocument/2006/relationships/notesSlide" Target="../notesSlides/notesSlide18.xml"/><Relationship Id="rId7" Type="http://schemas.openxmlformats.org/officeDocument/2006/relationships/chart" Target="../charts/chart206.xml"/><Relationship Id="rId12" Type="http://schemas.openxmlformats.org/officeDocument/2006/relationships/chart" Target="../charts/chart211.xml"/><Relationship Id="rId17" Type="http://schemas.openxmlformats.org/officeDocument/2006/relationships/chart" Target="../charts/chart216.xml"/><Relationship Id="rId2" Type="http://schemas.openxmlformats.org/officeDocument/2006/relationships/slideLayout" Target="../slideLayouts/slideLayout7.xml"/><Relationship Id="rId16" Type="http://schemas.openxmlformats.org/officeDocument/2006/relationships/chart" Target="../charts/chart215.xml"/><Relationship Id="rId1" Type="http://schemas.openxmlformats.org/officeDocument/2006/relationships/tags" Target="../tags/tag45.xml"/><Relationship Id="rId6" Type="http://schemas.openxmlformats.org/officeDocument/2006/relationships/chart" Target="../charts/chart205.xml"/><Relationship Id="rId11" Type="http://schemas.openxmlformats.org/officeDocument/2006/relationships/chart" Target="../charts/chart210.xml"/><Relationship Id="rId5" Type="http://schemas.openxmlformats.org/officeDocument/2006/relationships/image" Target="../media/image28.emf"/><Relationship Id="rId15" Type="http://schemas.openxmlformats.org/officeDocument/2006/relationships/chart" Target="../charts/chart214.xml"/><Relationship Id="rId10" Type="http://schemas.openxmlformats.org/officeDocument/2006/relationships/chart" Target="../charts/chart209.xml"/><Relationship Id="rId4" Type="http://schemas.openxmlformats.org/officeDocument/2006/relationships/oleObject" Target="../embeddings/oleObject27.bin"/><Relationship Id="rId9" Type="http://schemas.openxmlformats.org/officeDocument/2006/relationships/chart" Target="../charts/chart208.xml"/><Relationship Id="rId14" Type="http://schemas.openxmlformats.org/officeDocument/2006/relationships/chart" Target="../charts/chart213.xml"/></Relationships>
</file>

<file path=ppt/slides/_rels/slide19.xml.rels><?xml version="1.0" encoding="UTF-8" standalone="yes"?>
<Relationships xmlns="http://schemas.openxmlformats.org/package/2006/relationships"><Relationship Id="rId8" Type="http://schemas.openxmlformats.org/officeDocument/2006/relationships/chart" Target="../charts/chart219.xml"/><Relationship Id="rId13" Type="http://schemas.openxmlformats.org/officeDocument/2006/relationships/chart" Target="../charts/chart224.xml"/><Relationship Id="rId3" Type="http://schemas.openxmlformats.org/officeDocument/2006/relationships/notesSlide" Target="../notesSlides/notesSlide19.xml"/><Relationship Id="rId7" Type="http://schemas.openxmlformats.org/officeDocument/2006/relationships/chart" Target="../charts/chart218.xml"/><Relationship Id="rId12" Type="http://schemas.openxmlformats.org/officeDocument/2006/relationships/chart" Target="../charts/chart223.xml"/><Relationship Id="rId17" Type="http://schemas.openxmlformats.org/officeDocument/2006/relationships/chart" Target="../charts/chart228.xml"/><Relationship Id="rId2" Type="http://schemas.openxmlformats.org/officeDocument/2006/relationships/slideLayout" Target="../slideLayouts/slideLayout7.xml"/><Relationship Id="rId16" Type="http://schemas.openxmlformats.org/officeDocument/2006/relationships/chart" Target="../charts/chart227.xml"/><Relationship Id="rId1" Type="http://schemas.openxmlformats.org/officeDocument/2006/relationships/tags" Target="../tags/tag46.xml"/><Relationship Id="rId6" Type="http://schemas.openxmlformats.org/officeDocument/2006/relationships/chart" Target="../charts/chart217.xml"/><Relationship Id="rId11" Type="http://schemas.openxmlformats.org/officeDocument/2006/relationships/chart" Target="../charts/chart222.xml"/><Relationship Id="rId5" Type="http://schemas.openxmlformats.org/officeDocument/2006/relationships/image" Target="../media/image28.emf"/><Relationship Id="rId15" Type="http://schemas.openxmlformats.org/officeDocument/2006/relationships/chart" Target="../charts/chart226.xml"/><Relationship Id="rId10" Type="http://schemas.openxmlformats.org/officeDocument/2006/relationships/chart" Target="../charts/chart221.xml"/><Relationship Id="rId4" Type="http://schemas.openxmlformats.org/officeDocument/2006/relationships/oleObject" Target="../embeddings/oleObject27.bin"/><Relationship Id="rId9" Type="http://schemas.openxmlformats.org/officeDocument/2006/relationships/chart" Target="../charts/chart220.xml"/><Relationship Id="rId14" Type="http://schemas.openxmlformats.org/officeDocument/2006/relationships/chart" Target="../charts/chart225.xml"/></Relationships>
</file>

<file path=ppt/slides/_rels/slide2.xml.rels><?xml version="1.0" encoding="UTF-8" standalone="yes"?>
<Relationships xmlns="http://schemas.openxmlformats.org/package/2006/relationships"><Relationship Id="rId8" Type="http://schemas.openxmlformats.org/officeDocument/2006/relationships/chart" Target="../charts/chart15.xml"/><Relationship Id="rId13" Type="http://schemas.openxmlformats.org/officeDocument/2006/relationships/chart" Target="../charts/chart20.xml"/><Relationship Id="rId3" Type="http://schemas.openxmlformats.org/officeDocument/2006/relationships/notesSlide" Target="../notesSlides/notesSlide2.xml"/><Relationship Id="rId7" Type="http://schemas.openxmlformats.org/officeDocument/2006/relationships/chart" Target="../charts/chart14.xml"/><Relationship Id="rId12" Type="http://schemas.openxmlformats.org/officeDocument/2006/relationships/chart" Target="../charts/chart19.xml"/><Relationship Id="rId17" Type="http://schemas.openxmlformats.org/officeDocument/2006/relationships/chart" Target="../charts/chart24.xml"/><Relationship Id="rId2" Type="http://schemas.openxmlformats.org/officeDocument/2006/relationships/slideLayout" Target="../slideLayouts/slideLayout7.xml"/><Relationship Id="rId16" Type="http://schemas.openxmlformats.org/officeDocument/2006/relationships/chart" Target="../charts/chart23.xml"/><Relationship Id="rId1" Type="http://schemas.openxmlformats.org/officeDocument/2006/relationships/tags" Target="../tags/tag29.xml"/><Relationship Id="rId6" Type="http://schemas.openxmlformats.org/officeDocument/2006/relationships/chart" Target="../charts/chart13.xml"/><Relationship Id="rId11" Type="http://schemas.openxmlformats.org/officeDocument/2006/relationships/chart" Target="../charts/chart18.xml"/><Relationship Id="rId5" Type="http://schemas.openxmlformats.org/officeDocument/2006/relationships/image" Target="../media/image28.emf"/><Relationship Id="rId15" Type="http://schemas.openxmlformats.org/officeDocument/2006/relationships/chart" Target="../charts/chart22.xml"/><Relationship Id="rId10" Type="http://schemas.openxmlformats.org/officeDocument/2006/relationships/chart" Target="../charts/chart17.xml"/><Relationship Id="rId4" Type="http://schemas.openxmlformats.org/officeDocument/2006/relationships/oleObject" Target="../embeddings/oleObject27.bin"/><Relationship Id="rId9" Type="http://schemas.openxmlformats.org/officeDocument/2006/relationships/chart" Target="../charts/chart16.xml"/><Relationship Id="rId14" Type="http://schemas.openxmlformats.org/officeDocument/2006/relationships/chart" Target="../charts/chart21.xml"/></Relationships>
</file>

<file path=ppt/slides/_rels/slide20.xml.rels><?xml version="1.0" encoding="UTF-8" standalone="yes"?>
<Relationships xmlns="http://schemas.openxmlformats.org/package/2006/relationships"><Relationship Id="rId8" Type="http://schemas.openxmlformats.org/officeDocument/2006/relationships/chart" Target="../charts/chart231.xml"/><Relationship Id="rId13" Type="http://schemas.openxmlformats.org/officeDocument/2006/relationships/chart" Target="../charts/chart236.xml"/><Relationship Id="rId3" Type="http://schemas.openxmlformats.org/officeDocument/2006/relationships/notesSlide" Target="../notesSlides/notesSlide20.xml"/><Relationship Id="rId7" Type="http://schemas.openxmlformats.org/officeDocument/2006/relationships/chart" Target="../charts/chart230.xml"/><Relationship Id="rId12" Type="http://schemas.openxmlformats.org/officeDocument/2006/relationships/chart" Target="../charts/chart235.xml"/><Relationship Id="rId17" Type="http://schemas.openxmlformats.org/officeDocument/2006/relationships/chart" Target="../charts/chart240.xml"/><Relationship Id="rId2" Type="http://schemas.openxmlformats.org/officeDocument/2006/relationships/slideLayout" Target="../slideLayouts/slideLayout7.xml"/><Relationship Id="rId16" Type="http://schemas.openxmlformats.org/officeDocument/2006/relationships/chart" Target="../charts/chart239.xml"/><Relationship Id="rId1" Type="http://schemas.openxmlformats.org/officeDocument/2006/relationships/tags" Target="../tags/tag47.xml"/><Relationship Id="rId6" Type="http://schemas.openxmlformats.org/officeDocument/2006/relationships/chart" Target="../charts/chart229.xml"/><Relationship Id="rId11" Type="http://schemas.openxmlformats.org/officeDocument/2006/relationships/chart" Target="../charts/chart234.xml"/><Relationship Id="rId5" Type="http://schemas.openxmlformats.org/officeDocument/2006/relationships/image" Target="../media/image28.emf"/><Relationship Id="rId15" Type="http://schemas.openxmlformats.org/officeDocument/2006/relationships/chart" Target="../charts/chart238.xml"/><Relationship Id="rId10" Type="http://schemas.openxmlformats.org/officeDocument/2006/relationships/chart" Target="../charts/chart233.xml"/><Relationship Id="rId4" Type="http://schemas.openxmlformats.org/officeDocument/2006/relationships/oleObject" Target="../embeddings/oleObject27.bin"/><Relationship Id="rId9" Type="http://schemas.openxmlformats.org/officeDocument/2006/relationships/chart" Target="../charts/chart232.xml"/><Relationship Id="rId14" Type="http://schemas.openxmlformats.org/officeDocument/2006/relationships/chart" Target="../charts/chart237.xml"/></Relationships>
</file>

<file path=ppt/slides/_rels/slide21.xml.rels><?xml version="1.0" encoding="UTF-8" standalone="yes"?>
<Relationships xmlns="http://schemas.openxmlformats.org/package/2006/relationships"><Relationship Id="rId8" Type="http://schemas.openxmlformats.org/officeDocument/2006/relationships/chart" Target="../charts/chart243.xml"/><Relationship Id="rId13" Type="http://schemas.openxmlformats.org/officeDocument/2006/relationships/chart" Target="../charts/chart248.xml"/><Relationship Id="rId3" Type="http://schemas.openxmlformats.org/officeDocument/2006/relationships/notesSlide" Target="../notesSlides/notesSlide21.xml"/><Relationship Id="rId7" Type="http://schemas.openxmlformats.org/officeDocument/2006/relationships/chart" Target="../charts/chart242.xml"/><Relationship Id="rId12" Type="http://schemas.openxmlformats.org/officeDocument/2006/relationships/chart" Target="../charts/chart247.xml"/><Relationship Id="rId17" Type="http://schemas.openxmlformats.org/officeDocument/2006/relationships/chart" Target="../charts/chart252.xml"/><Relationship Id="rId2" Type="http://schemas.openxmlformats.org/officeDocument/2006/relationships/slideLayout" Target="../slideLayouts/slideLayout7.xml"/><Relationship Id="rId16" Type="http://schemas.openxmlformats.org/officeDocument/2006/relationships/chart" Target="../charts/chart251.xml"/><Relationship Id="rId1" Type="http://schemas.openxmlformats.org/officeDocument/2006/relationships/tags" Target="../tags/tag48.xml"/><Relationship Id="rId6" Type="http://schemas.openxmlformats.org/officeDocument/2006/relationships/chart" Target="../charts/chart241.xml"/><Relationship Id="rId11" Type="http://schemas.openxmlformats.org/officeDocument/2006/relationships/chart" Target="../charts/chart246.xml"/><Relationship Id="rId5" Type="http://schemas.openxmlformats.org/officeDocument/2006/relationships/image" Target="../media/image28.emf"/><Relationship Id="rId15" Type="http://schemas.openxmlformats.org/officeDocument/2006/relationships/chart" Target="../charts/chart250.xml"/><Relationship Id="rId10" Type="http://schemas.openxmlformats.org/officeDocument/2006/relationships/chart" Target="../charts/chart245.xml"/><Relationship Id="rId4" Type="http://schemas.openxmlformats.org/officeDocument/2006/relationships/oleObject" Target="../embeddings/oleObject27.bin"/><Relationship Id="rId9" Type="http://schemas.openxmlformats.org/officeDocument/2006/relationships/chart" Target="../charts/chart244.xml"/><Relationship Id="rId14" Type="http://schemas.openxmlformats.org/officeDocument/2006/relationships/chart" Target="../charts/chart249.xml"/></Relationships>
</file>

<file path=ppt/slides/_rels/slide22.xml.rels><?xml version="1.0" encoding="UTF-8" standalone="yes"?>
<Relationships xmlns="http://schemas.openxmlformats.org/package/2006/relationships"><Relationship Id="rId8" Type="http://schemas.openxmlformats.org/officeDocument/2006/relationships/chart" Target="../charts/chart255.xml"/><Relationship Id="rId13" Type="http://schemas.openxmlformats.org/officeDocument/2006/relationships/chart" Target="../charts/chart260.xml"/><Relationship Id="rId3" Type="http://schemas.openxmlformats.org/officeDocument/2006/relationships/notesSlide" Target="../notesSlides/notesSlide22.xml"/><Relationship Id="rId7" Type="http://schemas.openxmlformats.org/officeDocument/2006/relationships/chart" Target="../charts/chart254.xml"/><Relationship Id="rId12" Type="http://schemas.openxmlformats.org/officeDocument/2006/relationships/chart" Target="../charts/chart259.xml"/><Relationship Id="rId17" Type="http://schemas.openxmlformats.org/officeDocument/2006/relationships/chart" Target="../charts/chart264.xml"/><Relationship Id="rId2" Type="http://schemas.openxmlformats.org/officeDocument/2006/relationships/slideLayout" Target="../slideLayouts/slideLayout7.xml"/><Relationship Id="rId16" Type="http://schemas.openxmlformats.org/officeDocument/2006/relationships/chart" Target="../charts/chart263.xml"/><Relationship Id="rId1" Type="http://schemas.openxmlformats.org/officeDocument/2006/relationships/tags" Target="../tags/tag49.xml"/><Relationship Id="rId6" Type="http://schemas.openxmlformats.org/officeDocument/2006/relationships/chart" Target="../charts/chart253.xml"/><Relationship Id="rId11" Type="http://schemas.openxmlformats.org/officeDocument/2006/relationships/chart" Target="../charts/chart258.xml"/><Relationship Id="rId5" Type="http://schemas.openxmlformats.org/officeDocument/2006/relationships/image" Target="../media/image28.emf"/><Relationship Id="rId15" Type="http://schemas.openxmlformats.org/officeDocument/2006/relationships/chart" Target="../charts/chart262.xml"/><Relationship Id="rId10" Type="http://schemas.openxmlformats.org/officeDocument/2006/relationships/chart" Target="../charts/chart257.xml"/><Relationship Id="rId4" Type="http://schemas.openxmlformats.org/officeDocument/2006/relationships/oleObject" Target="../embeddings/oleObject27.bin"/><Relationship Id="rId9" Type="http://schemas.openxmlformats.org/officeDocument/2006/relationships/chart" Target="../charts/chart256.xml"/><Relationship Id="rId14" Type="http://schemas.openxmlformats.org/officeDocument/2006/relationships/chart" Target="../charts/chart261.xml"/></Relationships>
</file>

<file path=ppt/slides/_rels/slide23.xml.rels><?xml version="1.0" encoding="UTF-8" standalone="yes"?>
<Relationships xmlns="http://schemas.openxmlformats.org/package/2006/relationships"><Relationship Id="rId8" Type="http://schemas.openxmlformats.org/officeDocument/2006/relationships/chart" Target="../charts/chart267.xml"/><Relationship Id="rId13" Type="http://schemas.openxmlformats.org/officeDocument/2006/relationships/chart" Target="../charts/chart272.xml"/><Relationship Id="rId3" Type="http://schemas.openxmlformats.org/officeDocument/2006/relationships/notesSlide" Target="../notesSlides/notesSlide23.xml"/><Relationship Id="rId7" Type="http://schemas.openxmlformats.org/officeDocument/2006/relationships/chart" Target="../charts/chart266.xml"/><Relationship Id="rId12" Type="http://schemas.openxmlformats.org/officeDocument/2006/relationships/chart" Target="../charts/chart271.xml"/><Relationship Id="rId17" Type="http://schemas.openxmlformats.org/officeDocument/2006/relationships/chart" Target="../charts/chart276.xml"/><Relationship Id="rId2" Type="http://schemas.openxmlformats.org/officeDocument/2006/relationships/slideLayout" Target="../slideLayouts/slideLayout7.xml"/><Relationship Id="rId16" Type="http://schemas.openxmlformats.org/officeDocument/2006/relationships/chart" Target="../charts/chart275.xml"/><Relationship Id="rId1" Type="http://schemas.openxmlformats.org/officeDocument/2006/relationships/tags" Target="../tags/tag50.xml"/><Relationship Id="rId6" Type="http://schemas.openxmlformats.org/officeDocument/2006/relationships/chart" Target="../charts/chart265.xml"/><Relationship Id="rId11" Type="http://schemas.openxmlformats.org/officeDocument/2006/relationships/chart" Target="../charts/chart270.xml"/><Relationship Id="rId5" Type="http://schemas.openxmlformats.org/officeDocument/2006/relationships/image" Target="../media/image28.emf"/><Relationship Id="rId15" Type="http://schemas.openxmlformats.org/officeDocument/2006/relationships/chart" Target="../charts/chart274.xml"/><Relationship Id="rId10" Type="http://schemas.openxmlformats.org/officeDocument/2006/relationships/chart" Target="../charts/chart269.xml"/><Relationship Id="rId4" Type="http://schemas.openxmlformats.org/officeDocument/2006/relationships/oleObject" Target="../embeddings/oleObject27.bin"/><Relationship Id="rId9" Type="http://schemas.openxmlformats.org/officeDocument/2006/relationships/chart" Target="../charts/chart268.xml"/><Relationship Id="rId14" Type="http://schemas.openxmlformats.org/officeDocument/2006/relationships/chart" Target="../charts/chart273.xml"/></Relationships>
</file>

<file path=ppt/slides/_rels/slide24.xml.rels><?xml version="1.0" encoding="UTF-8" standalone="yes"?>
<Relationships xmlns="http://schemas.openxmlformats.org/package/2006/relationships"><Relationship Id="rId8" Type="http://schemas.openxmlformats.org/officeDocument/2006/relationships/chart" Target="../charts/chart279.xml"/><Relationship Id="rId13" Type="http://schemas.openxmlformats.org/officeDocument/2006/relationships/chart" Target="../charts/chart284.xml"/><Relationship Id="rId3" Type="http://schemas.openxmlformats.org/officeDocument/2006/relationships/notesSlide" Target="../notesSlides/notesSlide24.xml"/><Relationship Id="rId7" Type="http://schemas.openxmlformats.org/officeDocument/2006/relationships/chart" Target="../charts/chart278.xml"/><Relationship Id="rId12" Type="http://schemas.openxmlformats.org/officeDocument/2006/relationships/chart" Target="../charts/chart283.xml"/><Relationship Id="rId17" Type="http://schemas.openxmlformats.org/officeDocument/2006/relationships/chart" Target="../charts/chart288.xml"/><Relationship Id="rId2" Type="http://schemas.openxmlformats.org/officeDocument/2006/relationships/slideLayout" Target="../slideLayouts/slideLayout7.xml"/><Relationship Id="rId16" Type="http://schemas.openxmlformats.org/officeDocument/2006/relationships/chart" Target="../charts/chart287.xml"/><Relationship Id="rId1" Type="http://schemas.openxmlformats.org/officeDocument/2006/relationships/tags" Target="../tags/tag51.xml"/><Relationship Id="rId6" Type="http://schemas.openxmlformats.org/officeDocument/2006/relationships/chart" Target="../charts/chart277.xml"/><Relationship Id="rId11" Type="http://schemas.openxmlformats.org/officeDocument/2006/relationships/chart" Target="../charts/chart282.xml"/><Relationship Id="rId5" Type="http://schemas.openxmlformats.org/officeDocument/2006/relationships/image" Target="../media/image28.emf"/><Relationship Id="rId15" Type="http://schemas.openxmlformats.org/officeDocument/2006/relationships/chart" Target="../charts/chart286.xml"/><Relationship Id="rId10" Type="http://schemas.openxmlformats.org/officeDocument/2006/relationships/chart" Target="../charts/chart281.xml"/><Relationship Id="rId4" Type="http://schemas.openxmlformats.org/officeDocument/2006/relationships/oleObject" Target="../embeddings/oleObject27.bin"/><Relationship Id="rId9" Type="http://schemas.openxmlformats.org/officeDocument/2006/relationships/chart" Target="../charts/chart280.xml"/><Relationship Id="rId14" Type="http://schemas.openxmlformats.org/officeDocument/2006/relationships/chart" Target="../charts/chart285.xml"/></Relationships>
</file>

<file path=ppt/slides/_rels/slide25.xml.rels><?xml version="1.0" encoding="UTF-8" standalone="yes"?>
<Relationships xmlns="http://schemas.openxmlformats.org/package/2006/relationships"><Relationship Id="rId8" Type="http://schemas.openxmlformats.org/officeDocument/2006/relationships/chart" Target="../charts/chart291.xml"/><Relationship Id="rId13" Type="http://schemas.openxmlformats.org/officeDocument/2006/relationships/chart" Target="../charts/chart296.xml"/><Relationship Id="rId3" Type="http://schemas.openxmlformats.org/officeDocument/2006/relationships/notesSlide" Target="../notesSlides/notesSlide25.xml"/><Relationship Id="rId7" Type="http://schemas.openxmlformats.org/officeDocument/2006/relationships/chart" Target="../charts/chart290.xml"/><Relationship Id="rId12" Type="http://schemas.openxmlformats.org/officeDocument/2006/relationships/chart" Target="../charts/chart295.xml"/><Relationship Id="rId17" Type="http://schemas.openxmlformats.org/officeDocument/2006/relationships/chart" Target="../charts/chart300.xml"/><Relationship Id="rId2" Type="http://schemas.openxmlformats.org/officeDocument/2006/relationships/slideLayout" Target="../slideLayouts/slideLayout7.xml"/><Relationship Id="rId16" Type="http://schemas.openxmlformats.org/officeDocument/2006/relationships/chart" Target="../charts/chart299.xml"/><Relationship Id="rId1" Type="http://schemas.openxmlformats.org/officeDocument/2006/relationships/tags" Target="../tags/tag52.xml"/><Relationship Id="rId6" Type="http://schemas.openxmlformats.org/officeDocument/2006/relationships/chart" Target="../charts/chart289.xml"/><Relationship Id="rId11" Type="http://schemas.openxmlformats.org/officeDocument/2006/relationships/chart" Target="../charts/chart294.xml"/><Relationship Id="rId5" Type="http://schemas.openxmlformats.org/officeDocument/2006/relationships/image" Target="../media/image28.emf"/><Relationship Id="rId15" Type="http://schemas.openxmlformats.org/officeDocument/2006/relationships/chart" Target="../charts/chart298.xml"/><Relationship Id="rId10" Type="http://schemas.openxmlformats.org/officeDocument/2006/relationships/chart" Target="../charts/chart293.xml"/><Relationship Id="rId4" Type="http://schemas.openxmlformats.org/officeDocument/2006/relationships/oleObject" Target="../embeddings/oleObject27.bin"/><Relationship Id="rId9" Type="http://schemas.openxmlformats.org/officeDocument/2006/relationships/chart" Target="../charts/chart292.xml"/><Relationship Id="rId14" Type="http://schemas.openxmlformats.org/officeDocument/2006/relationships/chart" Target="../charts/chart297.xml"/></Relationships>
</file>

<file path=ppt/slides/_rels/slide26.xml.rels><?xml version="1.0" encoding="UTF-8" standalone="yes"?>
<Relationships xmlns="http://schemas.openxmlformats.org/package/2006/relationships"><Relationship Id="rId8" Type="http://schemas.openxmlformats.org/officeDocument/2006/relationships/chart" Target="../charts/chart303.xml"/><Relationship Id="rId13" Type="http://schemas.openxmlformats.org/officeDocument/2006/relationships/chart" Target="../charts/chart308.xml"/><Relationship Id="rId3" Type="http://schemas.openxmlformats.org/officeDocument/2006/relationships/notesSlide" Target="../notesSlides/notesSlide26.xml"/><Relationship Id="rId7" Type="http://schemas.openxmlformats.org/officeDocument/2006/relationships/chart" Target="../charts/chart302.xml"/><Relationship Id="rId12" Type="http://schemas.openxmlformats.org/officeDocument/2006/relationships/chart" Target="../charts/chart307.xml"/><Relationship Id="rId17" Type="http://schemas.openxmlformats.org/officeDocument/2006/relationships/chart" Target="../charts/chart312.xml"/><Relationship Id="rId2" Type="http://schemas.openxmlformats.org/officeDocument/2006/relationships/slideLayout" Target="../slideLayouts/slideLayout7.xml"/><Relationship Id="rId16" Type="http://schemas.openxmlformats.org/officeDocument/2006/relationships/chart" Target="../charts/chart311.xml"/><Relationship Id="rId1" Type="http://schemas.openxmlformats.org/officeDocument/2006/relationships/tags" Target="../tags/tag53.xml"/><Relationship Id="rId6" Type="http://schemas.openxmlformats.org/officeDocument/2006/relationships/chart" Target="../charts/chart301.xml"/><Relationship Id="rId11" Type="http://schemas.openxmlformats.org/officeDocument/2006/relationships/chart" Target="../charts/chart306.xml"/><Relationship Id="rId5" Type="http://schemas.openxmlformats.org/officeDocument/2006/relationships/image" Target="../media/image28.emf"/><Relationship Id="rId15" Type="http://schemas.openxmlformats.org/officeDocument/2006/relationships/chart" Target="../charts/chart310.xml"/><Relationship Id="rId10" Type="http://schemas.openxmlformats.org/officeDocument/2006/relationships/chart" Target="../charts/chart305.xml"/><Relationship Id="rId4" Type="http://schemas.openxmlformats.org/officeDocument/2006/relationships/oleObject" Target="../embeddings/oleObject27.bin"/><Relationship Id="rId9" Type="http://schemas.openxmlformats.org/officeDocument/2006/relationships/chart" Target="../charts/chart304.xml"/><Relationship Id="rId14" Type="http://schemas.openxmlformats.org/officeDocument/2006/relationships/chart" Target="../charts/chart309.xml"/></Relationships>
</file>

<file path=ppt/slides/_rels/slide27.xml.rels><?xml version="1.0" encoding="UTF-8" standalone="yes"?>
<Relationships xmlns="http://schemas.openxmlformats.org/package/2006/relationships"><Relationship Id="rId8" Type="http://schemas.openxmlformats.org/officeDocument/2006/relationships/chart" Target="../charts/chart315.xml"/><Relationship Id="rId13" Type="http://schemas.openxmlformats.org/officeDocument/2006/relationships/chart" Target="../charts/chart320.xml"/><Relationship Id="rId3" Type="http://schemas.openxmlformats.org/officeDocument/2006/relationships/notesSlide" Target="../notesSlides/notesSlide27.xml"/><Relationship Id="rId7" Type="http://schemas.openxmlformats.org/officeDocument/2006/relationships/chart" Target="../charts/chart314.xml"/><Relationship Id="rId12" Type="http://schemas.openxmlformats.org/officeDocument/2006/relationships/chart" Target="../charts/chart319.xml"/><Relationship Id="rId17" Type="http://schemas.openxmlformats.org/officeDocument/2006/relationships/chart" Target="../charts/chart324.xml"/><Relationship Id="rId2" Type="http://schemas.openxmlformats.org/officeDocument/2006/relationships/slideLayout" Target="../slideLayouts/slideLayout7.xml"/><Relationship Id="rId16" Type="http://schemas.openxmlformats.org/officeDocument/2006/relationships/chart" Target="../charts/chart323.xml"/><Relationship Id="rId1" Type="http://schemas.openxmlformats.org/officeDocument/2006/relationships/tags" Target="../tags/tag54.xml"/><Relationship Id="rId6" Type="http://schemas.openxmlformats.org/officeDocument/2006/relationships/chart" Target="../charts/chart313.xml"/><Relationship Id="rId11" Type="http://schemas.openxmlformats.org/officeDocument/2006/relationships/chart" Target="../charts/chart318.xml"/><Relationship Id="rId5" Type="http://schemas.openxmlformats.org/officeDocument/2006/relationships/image" Target="../media/image28.emf"/><Relationship Id="rId15" Type="http://schemas.openxmlformats.org/officeDocument/2006/relationships/chart" Target="../charts/chart322.xml"/><Relationship Id="rId10" Type="http://schemas.openxmlformats.org/officeDocument/2006/relationships/chart" Target="../charts/chart317.xml"/><Relationship Id="rId4" Type="http://schemas.openxmlformats.org/officeDocument/2006/relationships/oleObject" Target="../embeddings/oleObject27.bin"/><Relationship Id="rId9" Type="http://schemas.openxmlformats.org/officeDocument/2006/relationships/chart" Target="../charts/chart316.xml"/><Relationship Id="rId14" Type="http://schemas.openxmlformats.org/officeDocument/2006/relationships/chart" Target="../charts/chart321.xml"/></Relationships>
</file>

<file path=ppt/slides/_rels/slide3.xml.rels><?xml version="1.0" encoding="UTF-8" standalone="yes"?>
<Relationships xmlns="http://schemas.openxmlformats.org/package/2006/relationships"><Relationship Id="rId8" Type="http://schemas.openxmlformats.org/officeDocument/2006/relationships/chart" Target="../charts/chart27.xml"/><Relationship Id="rId13" Type="http://schemas.openxmlformats.org/officeDocument/2006/relationships/chart" Target="../charts/chart32.xml"/><Relationship Id="rId3" Type="http://schemas.openxmlformats.org/officeDocument/2006/relationships/notesSlide" Target="../notesSlides/notesSlide3.xml"/><Relationship Id="rId7" Type="http://schemas.openxmlformats.org/officeDocument/2006/relationships/chart" Target="../charts/chart26.xml"/><Relationship Id="rId12" Type="http://schemas.openxmlformats.org/officeDocument/2006/relationships/chart" Target="../charts/chart31.xml"/><Relationship Id="rId17" Type="http://schemas.openxmlformats.org/officeDocument/2006/relationships/chart" Target="../charts/chart36.xml"/><Relationship Id="rId2" Type="http://schemas.openxmlformats.org/officeDocument/2006/relationships/slideLayout" Target="../slideLayouts/slideLayout7.xml"/><Relationship Id="rId16" Type="http://schemas.openxmlformats.org/officeDocument/2006/relationships/chart" Target="../charts/chart35.xml"/><Relationship Id="rId1" Type="http://schemas.openxmlformats.org/officeDocument/2006/relationships/tags" Target="../tags/tag30.xml"/><Relationship Id="rId6" Type="http://schemas.openxmlformats.org/officeDocument/2006/relationships/chart" Target="../charts/chart25.xml"/><Relationship Id="rId11" Type="http://schemas.openxmlformats.org/officeDocument/2006/relationships/chart" Target="../charts/chart30.xml"/><Relationship Id="rId5" Type="http://schemas.openxmlformats.org/officeDocument/2006/relationships/image" Target="../media/image28.emf"/><Relationship Id="rId15" Type="http://schemas.openxmlformats.org/officeDocument/2006/relationships/chart" Target="../charts/chart34.xml"/><Relationship Id="rId10" Type="http://schemas.openxmlformats.org/officeDocument/2006/relationships/chart" Target="../charts/chart29.xml"/><Relationship Id="rId4" Type="http://schemas.openxmlformats.org/officeDocument/2006/relationships/oleObject" Target="../embeddings/oleObject27.bin"/><Relationship Id="rId9" Type="http://schemas.openxmlformats.org/officeDocument/2006/relationships/chart" Target="../charts/chart28.xml"/><Relationship Id="rId14" Type="http://schemas.openxmlformats.org/officeDocument/2006/relationships/chart" Target="../charts/chart33.xml"/></Relationships>
</file>

<file path=ppt/slides/_rels/slide4.xml.rels><?xml version="1.0" encoding="UTF-8" standalone="yes"?>
<Relationships xmlns="http://schemas.openxmlformats.org/package/2006/relationships"><Relationship Id="rId8" Type="http://schemas.openxmlformats.org/officeDocument/2006/relationships/chart" Target="../charts/chart39.xml"/><Relationship Id="rId13" Type="http://schemas.openxmlformats.org/officeDocument/2006/relationships/chart" Target="../charts/chart44.xml"/><Relationship Id="rId3" Type="http://schemas.openxmlformats.org/officeDocument/2006/relationships/notesSlide" Target="../notesSlides/notesSlide4.xml"/><Relationship Id="rId7" Type="http://schemas.openxmlformats.org/officeDocument/2006/relationships/chart" Target="../charts/chart38.xml"/><Relationship Id="rId12" Type="http://schemas.openxmlformats.org/officeDocument/2006/relationships/chart" Target="../charts/chart43.xml"/><Relationship Id="rId17" Type="http://schemas.openxmlformats.org/officeDocument/2006/relationships/chart" Target="../charts/chart48.xml"/><Relationship Id="rId2" Type="http://schemas.openxmlformats.org/officeDocument/2006/relationships/slideLayout" Target="../slideLayouts/slideLayout7.xml"/><Relationship Id="rId16" Type="http://schemas.openxmlformats.org/officeDocument/2006/relationships/chart" Target="../charts/chart47.xml"/><Relationship Id="rId1" Type="http://schemas.openxmlformats.org/officeDocument/2006/relationships/tags" Target="../tags/tag31.xml"/><Relationship Id="rId6" Type="http://schemas.openxmlformats.org/officeDocument/2006/relationships/chart" Target="../charts/chart37.xml"/><Relationship Id="rId11" Type="http://schemas.openxmlformats.org/officeDocument/2006/relationships/chart" Target="../charts/chart42.xml"/><Relationship Id="rId5" Type="http://schemas.openxmlformats.org/officeDocument/2006/relationships/image" Target="../media/image28.emf"/><Relationship Id="rId15" Type="http://schemas.openxmlformats.org/officeDocument/2006/relationships/chart" Target="../charts/chart46.xml"/><Relationship Id="rId10" Type="http://schemas.openxmlformats.org/officeDocument/2006/relationships/chart" Target="../charts/chart41.xml"/><Relationship Id="rId4" Type="http://schemas.openxmlformats.org/officeDocument/2006/relationships/oleObject" Target="../embeddings/oleObject27.bin"/><Relationship Id="rId9" Type="http://schemas.openxmlformats.org/officeDocument/2006/relationships/chart" Target="../charts/chart40.xml"/><Relationship Id="rId14" Type="http://schemas.openxmlformats.org/officeDocument/2006/relationships/chart" Target="../charts/chart45.xml"/></Relationships>
</file>

<file path=ppt/slides/_rels/slide5.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chart" Target="../charts/chart56.xml"/><Relationship Id="rId3" Type="http://schemas.openxmlformats.org/officeDocument/2006/relationships/notesSlide" Target="../notesSlides/notesSlide5.xml"/><Relationship Id="rId7" Type="http://schemas.openxmlformats.org/officeDocument/2006/relationships/chart" Target="../charts/chart50.xml"/><Relationship Id="rId12" Type="http://schemas.openxmlformats.org/officeDocument/2006/relationships/chart" Target="../charts/chart55.xml"/><Relationship Id="rId17" Type="http://schemas.openxmlformats.org/officeDocument/2006/relationships/chart" Target="../charts/chart60.xml"/><Relationship Id="rId2" Type="http://schemas.openxmlformats.org/officeDocument/2006/relationships/slideLayout" Target="../slideLayouts/slideLayout7.xml"/><Relationship Id="rId16" Type="http://schemas.openxmlformats.org/officeDocument/2006/relationships/chart" Target="../charts/chart59.xml"/><Relationship Id="rId1" Type="http://schemas.openxmlformats.org/officeDocument/2006/relationships/tags" Target="../tags/tag32.xml"/><Relationship Id="rId6" Type="http://schemas.openxmlformats.org/officeDocument/2006/relationships/chart" Target="../charts/chart49.xml"/><Relationship Id="rId11" Type="http://schemas.openxmlformats.org/officeDocument/2006/relationships/chart" Target="../charts/chart54.xml"/><Relationship Id="rId5" Type="http://schemas.openxmlformats.org/officeDocument/2006/relationships/image" Target="../media/image28.emf"/><Relationship Id="rId15" Type="http://schemas.openxmlformats.org/officeDocument/2006/relationships/chart" Target="../charts/chart58.xml"/><Relationship Id="rId10" Type="http://schemas.openxmlformats.org/officeDocument/2006/relationships/chart" Target="../charts/chart53.xml"/><Relationship Id="rId4" Type="http://schemas.openxmlformats.org/officeDocument/2006/relationships/oleObject" Target="../embeddings/oleObject27.bin"/><Relationship Id="rId9" Type="http://schemas.openxmlformats.org/officeDocument/2006/relationships/chart" Target="../charts/chart52.xml"/><Relationship Id="rId14" Type="http://schemas.openxmlformats.org/officeDocument/2006/relationships/chart" Target="../charts/chart57.xml"/></Relationships>
</file>

<file path=ppt/slides/_rels/slide6.xml.rels><?xml version="1.0" encoding="UTF-8" standalone="yes"?>
<Relationships xmlns="http://schemas.openxmlformats.org/package/2006/relationships"><Relationship Id="rId8" Type="http://schemas.openxmlformats.org/officeDocument/2006/relationships/chart" Target="../charts/chart63.xml"/><Relationship Id="rId13" Type="http://schemas.openxmlformats.org/officeDocument/2006/relationships/chart" Target="../charts/chart68.xml"/><Relationship Id="rId3" Type="http://schemas.openxmlformats.org/officeDocument/2006/relationships/notesSlide" Target="../notesSlides/notesSlide6.xml"/><Relationship Id="rId7" Type="http://schemas.openxmlformats.org/officeDocument/2006/relationships/chart" Target="../charts/chart62.xml"/><Relationship Id="rId12" Type="http://schemas.openxmlformats.org/officeDocument/2006/relationships/chart" Target="../charts/chart67.xml"/><Relationship Id="rId17" Type="http://schemas.openxmlformats.org/officeDocument/2006/relationships/chart" Target="../charts/chart72.xml"/><Relationship Id="rId2" Type="http://schemas.openxmlformats.org/officeDocument/2006/relationships/slideLayout" Target="../slideLayouts/slideLayout7.xml"/><Relationship Id="rId16" Type="http://schemas.openxmlformats.org/officeDocument/2006/relationships/chart" Target="../charts/chart71.xml"/><Relationship Id="rId1" Type="http://schemas.openxmlformats.org/officeDocument/2006/relationships/tags" Target="../tags/tag33.xml"/><Relationship Id="rId6" Type="http://schemas.openxmlformats.org/officeDocument/2006/relationships/chart" Target="../charts/chart61.xml"/><Relationship Id="rId11" Type="http://schemas.openxmlformats.org/officeDocument/2006/relationships/chart" Target="../charts/chart66.xml"/><Relationship Id="rId5" Type="http://schemas.openxmlformats.org/officeDocument/2006/relationships/image" Target="../media/image28.emf"/><Relationship Id="rId15" Type="http://schemas.openxmlformats.org/officeDocument/2006/relationships/chart" Target="../charts/chart70.xml"/><Relationship Id="rId10" Type="http://schemas.openxmlformats.org/officeDocument/2006/relationships/chart" Target="../charts/chart65.xml"/><Relationship Id="rId4" Type="http://schemas.openxmlformats.org/officeDocument/2006/relationships/oleObject" Target="../embeddings/oleObject27.bin"/><Relationship Id="rId9" Type="http://schemas.openxmlformats.org/officeDocument/2006/relationships/chart" Target="../charts/chart64.xml"/><Relationship Id="rId14" Type="http://schemas.openxmlformats.org/officeDocument/2006/relationships/chart" Target="../charts/chart69.xml"/></Relationships>
</file>

<file path=ppt/slides/_rels/slide7.xml.rels><?xml version="1.0" encoding="UTF-8" standalone="yes"?>
<Relationships xmlns="http://schemas.openxmlformats.org/package/2006/relationships"><Relationship Id="rId8" Type="http://schemas.openxmlformats.org/officeDocument/2006/relationships/chart" Target="../charts/chart75.xml"/><Relationship Id="rId13" Type="http://schemas.openxmlformats.org/officeDocument/2006/relationships/chart" Target="../charts/chart80.xml"/><Relationship Id="rId3" Type="http://schemas.openxmlformats.org/officeDocument/2006/relationships/notesSlide" Target="../notesSlides/notesSlide7.xml"/><Relationship Id="rId7" Type="http://schemas.openxmlformats.org/officeDocument/2006/relationships/chart" Target="../charts/chart74.xml"/><Relationship Id="rId12" Type="http://schemas.openxmlformats.org/officeDocument/2006/relationships/chart" Target="../charts/chart79.xml"/><Relationship Id="rId17" Type="http://schemas.openxmlformats.org/officeDocument/2006/relationships/chart" Target="../charts/chart84.xml"/><Relationship Id="rId2" Type="http://schemas.openxmlformats.org/officeDocument/2006/relationships/slideLayout" Target="../slideLayouts/slideLayout7.xml"/><Relationship Id="rId16" Type="http://schemas.openxmlformats.org/officeDocument/2006/relationships/chart" Target="../charts/chart83.xml"/><Relationship Id="rId1" Type="http://schemas.openxmlformats.org/officeDocument/2006/relationships/tags" Target="../tags/tag34.xml"/><Relationship Id="rId6" Type="http://schemas.openxmlformats.org/officeDocument/2006/relationships/chart" Target="../charts/chart73.xml"/><Relationship Id="rId11" Type="http://schemas.openxmlformats.org/officeDocument/2006/relationships/chart" Target="../charts/chart78.xml"/><Relationship Id="rId5" Type="http://schemas.openxmlformats.org/officeDocument/2006/relationships/image" Target="../media/image28.emf"/><Relationship Id="rId15" Type="http://schemas.openxmlformats.org/officeDocument/2006/relationships/chart" Target="../charts/chart82.xml"/><Relationship Id="rId10" Type="http://schemas.openxmlformats.org/officeDocument/2006/relationships/chart" Target="../charts/chart77.xml"/><Relationship Id="rId4" Type="http://schemas.openxmlformats.org/officeDocument/2006/relationships/oleObject" Target="../embeddings/oleObject27.bin"/><Relationship Id="rId9" Type="http://schemas.openxmlformats.org/officeDocument/2006/relationships/chart" Target="../charts/chart76.xml"/><Relationship Id="rId14" Type="http://schemas.openxmlformats.org/officeDocument/2006/relationships/chart" Target="../charts/chart81.xml"/></Relationships>
</file>

<file path=ppt/slides/_rels/slide8.xml.rels><?xml version="1.0" encoding="UTF-8" standalone="yes"?>
<Relationships xmlns="http://schemas.openxmlformats.org/package/2006/relationships"><Relationship Id="rId8" Type="http://schemas.openxmlformats.org/officeDocument/2006/relationships/chart" Target="../charts/chart87.xml"/><Relationship Id="rId13" Type="http://schemas.openxmlformats.org/officeDocument/2006/relationships/chart" Target="../charts/chart92.xml"/><Relationship Id="rId3" Type="http://schemas.openxmlformats.org/officeDocument/2006/relationships/notesSlide" Target="../notesSlides/notesSlide8.xml"/><Relationship Id="rId7" Type="http://schemas.openxmlformats.org/officeDocument/2006/relationships/chart" Target="../charts/chart86.xml"/><Relationship Id="rId12" Type="http://schemas.openxmlformats.org/officeDocument/2006/relationships/chart" Target="../charts/chart91.xml"/><Relationship Id="rId17" Type="http://schemas.openxmlformats.org/officeDocument/2006/relationships/chart" Target="../charts/chart96.xml"/><Relationship Id="rId2" Type="http://schemas.openxmlformats.org/officeDocument/2006/relationships/slideLayout" Target="../slideLayouts/slideLayout7.xml"/><Relationship Id="rId16" Type="http://schemas.openxmlformats.org/officeDocument/2006/relationships/chart" Target="../charts/chart95.xml"/><Relationship Id="rId1" Type="http://schemas.openxmlformats.org/officeDocument/2006/relationships/tags" Target="../tags/tag35.xml"/><Relationship Id="rId6" Type="http://schemas.openxmlformats.org/officeDocument/2006/relationships/chart" Target="../charts/chart85.xml"/><Relationship Id="rId11" Type="http://schemas.openxmlformats.org/officeDocument/2006/relationships/chart" Target="../charts/chart90.xml"/><Relationship Id="rId5" Type="http://schemas.openxmlformats.org/officeDocument/2006/relationships/image" Target="../media/image28.emf"/><Relationship Id="rId15" Type="http://schemas.openxmlformats.org/officeDocument/2006/relationships/chart" Target="../charts/chart94.xml"/><Relationship Id="rId10" Type="http://schemas.openxmlformats.org/officeDocument/2006/relationships/chart" Target="../charts/chart89.xml"/><Relationship Id="rId4" Type="http://schemas.openxmlformats.org/officeDocument/2006/relationships/oleObject" Target="../embeddings/oleObject27.bin"/><Relationship Id="rId9" Type="http://schemas.openxmlformats.org/officeDocument/2006/relationships/chart" Target="../charts/chart88.xml"/><Relationship Id="rId14" Type="http://schemas.openxmlformats.org/officeDocument/2006/relationships/chart" Target="../charts/chart93.xml"/></Relationships>
</file>

<file path=ppt/slides/_rels/slide9.xml.rels><?xml version="1.0" encoding="UTF-8" standalone="yes"?>
<Relationships xmlns="http://schemas.openxmlformats.org/package/2006/relationships"><Relationship Id="rId8" Type="http://schemas.openxmlformats.org/officeDocument/2006/relationships/chart" Target="../charts/chart99.xml"/><Relationship Id="rId13" Type="http://schemas.openxmlformats.org/officeDocument/2006/relationships/chart" Target="../charts/chart104.xml"/><Relationship Id="rId3" Type="http://schemas.openxmlformats.org/officeDocument/2006/relationships/notesSlide" Target="../notesSlides/notesSlide9.xml"/><Relationship Id="rId7" Type="http://schemas.openxmlformats.org/officeDocument/2006/relationships/chart" Target="../charts/chart98.xml"/><Relationship Id="rId12" Type="http://schemas.openxmlformats.org/officeDocument/2006/relationships/chart" Target="../charts/chart103.xml"/><Relationship Id="rId17" Type="http://schemas.openxmlformats.org/officeDocument/2006/relationships/chart" Target="../charts/chart108.xml"/><Relationship Id="rId2" Type="http://schemas.openxmlformats.org/officeDocument/2006/relationships/slideLayout" Target="../slideLayouts/slideLayout7.xml"/><Relationship Id="rId16" Type="http://schemas.openxmlformats.org/officeDocument/2006/relationships/chart" Target="../charts/chart107.xml"/><Relationship Id="rId1" Type="http://schemas.openxmlformats.org/officeDocument/2006/relationships/tags" Target="../tags/tag36.xml"/><Relationship Id="rId6" Type="http://schemas.openxmlformats.org/officeDocument/2006/relationships/chart" Target="../charts/chart97.xml"/><Relationship Id="rId11" Type="http://schemas.openxmlformats.org/officeDocument/2006/relationships/chart" Target="../charts/chart102.xml"/><Relationship Id="rId5" Type="http://schemas.openxmlformats.org/officeDocument/2006/relationships/image" Target="../media/image28.emf"/><Relationship Id="rId15" Type="http://schemas.openxmlformats.org/officeDocument/2006/relationships/chart" Target="../charts/chart106.xml"/><Relationship Id="rId10" Type="http://schemas.openxmlformats.org/officeDocument/2006/relationships/chart" Target="../charts/chart101.xml"/><Relationship Id="rId4" Type="http://schemas.openxmlformats.org/officeDocument/2006/relationships/oleObject" Target="../embeddings/oleObject27.bin"/><Relationship Id="rId9" Type="http://schemas.openxmlformats.org/officeDocument/2006/relationships/chart" Target="../charts/chart100.xml"/><Relationship Id="rId14" Type="http://schemas.openxmlformats.org/officeDocument/2006/relationships/chart" Target="../charts/char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86899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5714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7727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4514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5856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2912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663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5476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381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950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455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0099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4181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1508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9943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20885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198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90827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84017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25203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7146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4689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7926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2386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1445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6673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40E98-C957-9EC9-D9DA-7DA8F70AEFC7}"/>
            </a:ext>
          </a:extLst>
        </p:cNvPr>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80C73DF3-0861-F114-0B90-AAA97E1D4C0D}"/>
              </a:ext>
            </a:extLst>
          </p:cNvPr>
          <p:cNvGraphicFramePr>
            <a:graphicFrameLocks noGrp="1"/>
          </p:cNvGraphicFramePr>
          <p:nvPr>
            <p:extLst>
              <p:ext uri="{D42A27DB-BD31-4B8C-83A1-F6EECF244321}">
                <p14:modId xmlns:p14="http://schemas.microsoft.com/office/powerpoint/2010/main" val="1085446444"/>
              </p:ext>
            </p:extLst>
          </p:nvPr>
        </p:nvGraphicFramePr>
        <p:xfrm>
          <a:off x="503241" y="1123932"/>
          <a:ext cx="8340900" cy="3602736"/>
        </p:xfrm>
        <a:graphic>
          <a:graphicData uri="http://schemas.openxmlformats.org/drawingml/2006/table">
            <a:tbl>
              <a:tblPr firstRow="1" bandRow="1">
                <a:tableStyleId>{5C22544A-7EE6-4342-B048-85BDC9FD1C3A}</a:tableStyleId>
              </a:tblPr>
              <a:tblGrid>
                <a:gridCol w="649224">
                  <a:extLst>
                    <a:ext uri="{9D8B030D-6E8A-4147-A177-3AD203B41FA5}">
                      <a16:colId xmlns:a16="http://schemas.microsoft.com/office/drawing/2014/main" val="197945009"/>
                    </a:ext>
                  </a:extLst>
                </a:gridCol>
                <a:gridCol w="640973">
                  <a:extLst>
                    <a:ext uri="{9D8B030D-6E8A-4147-A177-3AD203B41FA5}">
                      <a16:colId xmlns:a16="http://schemas.microsoft.com/office/drawing/2014/main" val="252781202"/>
                    </a:ext>
                  </a:extLst>
                </a:gridCol>
                <a:gridCol w="640973">
                  <a:extLst>
                    <a:ext uri="{9D8B030D-6E8A-4147-A177-3AD203B41FA5}">
                      <a16:colId xmlns:a16="http://schemas.microsoft.com/office/drawing/2014/main" val="4162334268"/>
                    </a:ext>
                  </a:extLst>
                </a:gridCol>
                <a:gridCol w="640973">
                  <a:extLst>
                    <a:ext uri="{9D8B030D-6E8A-4147-A177-3AD203B41FA5}">
                      <a16:colId xmlns:a16="http://schemas.microsoft.com/office/drawing/2014/main" val="815751563"/>
                    </a:ext>
                  </a:extLst>
                </a:gridCol>
                <a:gridCol w="640973">
                  <a:extLst>
                    <a:ext uri="{9D8B030D-6E8A-4147-A177-3AD203B41FA5}">
                      <a16:colId xmlns:a16="http://schemas.microsoft.com/office/drawing/2014/main" val="3305075663"/>
                    </a:ext>
                  </a:extLst>
                </a:gridCol>
                <a:gridCol w="640973">
                  <a:extLst>
                    <a:ext uri="{9D8B030D-6E8A-4147-A177-3AD203B41FA5}">
                      <a16:colId xmlns:a16="http://schemas.microsoft.com/office/drawing/2014/main" val="2515769238"/>
                    </a:ext>
                  </a:extLst>
                </a:gridCol>
                <a:gridCol w="640973">
                  <a:extLst>
                    <a:ext uri="{9D8B030D-6E8A-4147-A177-3AD203B41FA5}">
                      <a16:colId xmlns:a16="http://schemas.microsoft.com/office/drawing/2014/main" val="2824892704"/>
                    </a:ext>
                  </a:extLst>
                </a:gridCol>
                <a:gridCol w="640973">
                  <a:extLst>
                    <a:ext uri="{9D8B030D-6E8A-4147-A177-3AD203B41FA5}">
                      <a16:colId xmlns:a16="http://schemas.microsoft.com/office/drawing/2014/main" val="1964244355"/>
                    </a:ext>
                  </a:extLst>
                </a:gridCol>
                <a:gridCol w="640973">
                  <a:extLst>
                    <a:ext uri="{9D8B030D-6E8A-4147-A177-3AD203B41FA5}">
                      <a16:colId xmlns:a16="http://schemas.microsoft.com/office/drawing/2014/main" val="356097356"/>
                    </a:ext>
                  </a:extLst>
                </a:gridCol>
                <a:gridCol w="640973">
                  <a:extLst>
                    <a:ext uri="{9D8B030D-6E8A-4147-A177-3AD203B41FA5}">
                      <a16:colId xmlns:a16="http://schemas.microsoft.com/office/drawing/2014/main" val="3987447902"/>
                    </a:ext>
                  </a:extLst>
                </a:gridCol>
                <a:gridCol w="640973">
                  <a:extLst>
                    <a:ext uri="{9D8B030D-6E8A-4147-A177-3AD203B41FA5}">
                      <a16:colId xmlns:a16="http://schemas.microsoft.com/office/drawing/2014/main" val="318449108"/>
                    </a:ext>
                  </a:extLst>
                </a:gridCol>
                <a:gridCol w="640973">
                  <a:extLst>
                    <a:ext uri="{9D8B030D-6E8A-4147-A177-3AD203B41FA5}">
                      <a16:colId xmlns:a16="http://schemas.microsoft.com/office/drawing/2014/main" val="2210979151"/>
                    </a:ext>
                  </a:extLst>
                </a:gridCol>
                <a:gridCol w="640973">
                  <a:extLst>
                    <a:ext uri="{9D8B030D-6E8A-4147-A177-3AD203B41FA5}">
                      <a16:colId xmlns:a16="http://schemas.microsoft.com/office/drawing/2014/main" val="2311970647"/>
                    </a:ext>
                  </a:extLst>
                </a:gridCol>
              </a:tblGrid>
              <a:tr h="15473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409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2487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2378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2238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07657272-08E5-6056-9DA1-6CCCB55AF00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F7102F30-DA8F-EFB1-82C2-EF0EA605AF29}"/>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Slide Number Placeholder 8">
            <a:extLst>
              <a:ext uri="{FF2B5EF4-FFF2-40B4-BE49-F238E27FC236}">
                <a16:creationId xmlns:a16="http://schemas.microsoft.com/office/drawing/2014/main" id="{7B35E9BD-56A3-4B21-7B2A-B24A2E370CA9}"/>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36" name="Text Placeholder 35">
            <a:extLst>
              <a:ext uri="{FF2B5EF4-FFF2-40B4-BE49-F238E27FC236}">
                <a16:creationId xmlns:a16="http://schemas.microsoft.com/office/drawing/2014/main" id="{B9FCC24F-518F-BED5-C023-91AFDB755032}"/>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28B98F8F-2AD4-2BF3-AF55-681F5202B7A9}"/>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41330AED-8449-917E-ED83-74364B886AF1}"/>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11D1D411-6CA9-D4C1-D2F4-E4382B474C90}"/>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9125DCF-BE40-45C7-8EBD-A29B9FFEB9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graphicFrame>
        <p:nvGraphicFramePr>
          <p:cNvPr id="11" name="T1-C2">
            <a:extLst>
              <a:ext uri="{FF2B5EF4-FFF2-40B4-BE49-F238E27FC236}">
                <a16:creationId xmlns:a16="http://schemas.microsoft.com/office/drawing/2014/main" id="{76904C7D-8453-1F3C-5410-979695488546}"/>
              </a:ext>
            </a:extLst>
          </p:cNvPr>
          <p:cNvGraphicFramePr>
            <a:graphicFrameLocks/>
          </p:cNvGraphicFramePr>
          <p:nvPr>
            <p:extLst>
              <p:ext uri="{D42A27DB-BD31-4B8C-83A1-F6EECF244321}">
                <p14:modId xmlns:p14="http://schemas.microsoft.com/office/powerpoint/2010/main" val="1916400440"/>
              </p:ext>
            </p:extLst>
          </p:nvPr>
        </p:nvGraphicFramePr>
        <p:xfrm>
          <a:off x="1138935" y="1722013"/>
          <a:ext cx="640080" cy="30175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53025142-77CD-50AE-3D8A-20232594FB8D}"/>
              </a:ext>
            </a:extLst>
          </p:cNvPr>
          <p:cNvGraphicFramePr>
            <a:graphicFrameLocks/>
          </p:cNvGraphicFramePr>
          <p:nvPr>
            <p:extLst>
              <p:ext uri="{D42A27DB-BD31-4B8C-83A1-F6EECF244321}">
                <p14:modId xmlns:p14="http://schemas.microsoft.com/office/powerpoint/2010/main" val="1525883240"/>
              </p:ext>
            </p:extLst>
          </p:nvPr>
        </p:nvGraphicFramePr>
        <p:xfrm>
          <a:off x="1769643" y="1718697"/>
          <a:ext cx="464247" cy="30175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0A1B1B67-0832-7996-C733-FA1B3A447994}"/>
              </a:ext>
            </a:extLst>
          </p:cNvPr>
          <p:cNvGraphicFramePr>
            <a:graphicFrameLocks/>
          </p:cNvGraphicFramePr>
          <p:nvPr>
            <p:extLst>
              <p:ext uri="{D42A27DB-BD31-4B8C-83A1-F6EECF244321}">
                <p14:modId xmlns:p14="http://schemas.microsoft.com/office/powerpoint/2010/main" val="2180071283"/>
              </p:ext>
            </p:extLst>
          </p:nvPr>
        </p:nvGraphicFramePr>
        <p:xfrm>
          <a:off x="2416500" y="1731961"/>
          <a:ext cx="640080" cy="30175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74F5CDBE-EC60-0547-A7B5-CD1F3BAD8DA3}"/>
              </a:ext>
            </a:extLst>
          </p:cNvPr>
          <p:cNvGraphicFramePr>
            <a:graphicFrameLocks/>
          </p:cNvGraphicFramePr>
          <p:nvPr>
            <p:extLst>
              <p:ext uri="{D42A27DB-BD31-4B8C-83A1-F6EECF244321}">
                <p14:modId xmlns:p14="http://schemas.microsoft.com/office/powerpoint/2010/main" val="2567044199"/>
              </p:ext>
            </p:extLst>
          </p:nvPr>
        </p:nvGraphicFramePr>
        <p:xfrm>
          <a:off x="3049576" y="1730303"/>
          <a:ext cx="466344" cy="301752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DF73ACEB-AA81-B14E-A8A2-52AEC8EE0E62}"/>
              </a:ext>
            </a:extLst>
          </p:cNvPr>
          <p:cNvGraphicFramePr>
            <a:graphicFrameLocks/>
          </p:cNvGraphicFramePr>
          <p:nvPr>
            <p:extLst>
              <p:ext uri="{D42A27DB-BD31-4B8C-83A1-F6EECF244321}">
                <p14:modId xmlns:p14="http://schemas.microsoft.com/office/powerpoint/2010/main" val="1792144582"/>
              </p:ext>
            </p:extLst>
          </p:nvPr>
        </p:nvGraphicFramePr>
        <p:xfrm>
          <a:off x="3719465" y="1728645"/>
          <a:ext cx="640080" cy="3017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B9D8D17C-2A73-635A-906D-783DE8067B62}"/>
              </a:ext>
            </a:extLst>
          </p:cNvPr>
          <p:cNvGraphicFramePr>
            <a:graphicFrameLocks/>
          </p:cNvGraphicFramePr>
          <p:nvPr>
            <p:extLst>
              <p:ext uri="{D42A27DB-BD31-4B8C-83A1-F6EECF244321}">
                <p14:modId xmlns:p14="http://schemas.microsoft.com/office/powerpoint/2010/main" val="3648110519"/>
              </p:ext>
            </p:extLst>
          </p:nvPr>
        </p:nvGraphicFramePr>
        <p:xfrm>
          <a:off x="4340025" y="1715381"/>
          <a:ext cx="466344" cy="30175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 name="T1-C2">
            <a:extLst>
              <a:ext uri="{FF2B5EF4-FFF2-40B4-BE49-F238E27FC236}">
                <a16:creationId xmlns:a16="http://schemas.microsoft.com/office/drawing/2014/main" id="{907372DF-22D1-EBF4-14C0-324332154103}"/>
              </a:ext>
            </a:extLst>
          </p:cNvPr>
          <p:cNvGraphicFramePr>
            <a:graphicFrameLocks/>
          </p:cNvGraphicFramePr>
          <p:nvPr>
            <p:extLst>
              <p:ext uri="{D42A27DB-BD31-4B8C-83A1-F6EECF244321}">
                <p14:modId xmlns:p14="http://schemas.microsoft.com/office/powerpoint/2010/main" val="1889166453"/>
              </p:ext>
            </p:extLst>
          </p:nvPr>
        </p:nvGraphicFramePr>
        <p:xfrm>
          <a:off x="5026875" y="1720355"/>
          <a:ext cx="640080" cy="301752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 name="T1-C2">
            <a:extLst>
              <a:ext uri="{FF2B5EF4-FFF2-40B4-BE49-F238E27FC236}">
                <a16:creationId xmlns:a16="http://schemas.microsoft.com/office/drawing/2014/main" id="{B0CBAB61-465B-7241-A9A6-811CBE165D1D}"/>
              </a:ext>
            </a:extLst>
          </p:cNvPr>
          <p:cNvGraphicFramePr>
            <a:graphicFrameLocks/>
          </p:cNvGraphicFramePr>
          <p:nvPr>
            <p:extLst>
              <p:ext uri="{D42A27DB-BD31-4B8C-83A1-F6EECF244321}">
                <p14:modId xmlns:p14="http://schemas.microsoft.com/office/powerpoint/2010/main" val="851341260"/>
              </p:ext>
            </p:extLst>
          </p:nvPr>
        </p:nvGraphicFramePr>
        <p:xfrm>
          <a:off x="5624715" y="1717039"/>
          <a:ext cx="466344" cy="301752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 name="T1-C2">
            <a:extLst>
              <a:ext uri="{FF2B5EF4-FFF2-40B4-BE49-F238E27FC236}">
                <a16:creationId xmlns:a16="http://schemas.microsoft.com/office/drawing/2014/main" id="{420975FB-286E-4A9D-16B4-8A15F424E4E9}"/>
              </a:ext>
            </a:extLst>
          </p:cNvPr>
          <p:cNvGraphicFramePr>
            <a:graphicFrameLocks/>
          </p:cNvGraphicFramePr>
          <p:nvPr>
            <p:extLst>
              <p:ext uri="{D42A27DB-BD31-4B8C-83A1-F6EECF244321}">
                <p14:modId xmlns:p14="http://schemas.microsoft.com/office/powerpoint/2010/main" val="224129000"/>
              </p:ext>
            </p:extLst>
          </p:nvPr>
        </p:nvGraphicFramePr>
        <p:xfrm>
          <a:off x="6283532" y="1723671"/>
          <a:ext cx="640080" cy="301752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T1-C2">
            <a:extLst>
              <a:ext uri="{FF2B5EF4-FFF2-40B4-BE49-F238E27FC236}">
                <a16:creationId xmlns:a16="http://schemas.microsoft.com/office/drawing/2014/main" id="{259E4F1F-E41A-EA6D-1551-270CFC2BF835}"/>
              </a:ext>
            </a:extLst>
          </p:cNvPr>
          <p:cNvGraphicFramePr>
            <a:graphicFrameLocks/>
          </p:cNvGraphicFramePr>
          <p:nvPr>
            <p:extLst>
              <p:ext uri="{D42A27DB-BD31-4B8C-83A1-F6EECF244321}">
                <p14:modId xmlns:p14="http://schemas.microsoft.com/office/powerpoint/2010/main" val="115743385"/>
              </p:ext>
            </p:extLst>
          </p:nvPr>
        </p:nvGraphicFramePr>
        <p:xfrm>
          <a:off x="6903197" y="1733619"/>
          <a:ext cx="466344" cy="30175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3" name="T1-C2">
            <a:extLst>
              <a:ext uri="{FF2B5EF4-FFF2-40B4-BE49-F238E27FC236}">
                <a16:creationId xmlns:a16="http://schemas.microsoft.com/office/drawing/2014/main" id="{C3F3F790-6F77-83DC-85BB-F79E76181C0F}"/>
              </a:ext>
            </a:extLst>
          </p:cNvPr>
          <p:cNvGraphicFramePr>
            <a:graphicFrameLocks/>
          </p:cNvGraphicFramePr>
          <p:nvPr>
            <p:extLst>
              <p:ext uri="{D42A27DB-BD31-4B8C-83A1-F6EECF244321}">
                <p14:modId xmlns:p14="http://schemas.microsoft.com/office/powerpoint/2010/main" val="1881380646"/>
              </p:ext>
            </p:extLst>
          </p:nvPr>
        </p:nvGraphicFramePr>
        <p:xfrm>
          <a:off x="7568299" y="1726987"/>
          <a:ext cx="640080" cy="30175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4" name="T1-C2">
            <a:extLst>
              <a:ext uri="{FF2B5EF4-FFF2-40B4-BE49-F238E27FC236}">
                <a16:creationId xmlns:a16="http://schemas.microsoft.com/office/drawing/2014/main" id="{0AC45AC4-D82B-69A5-28EE-FAAAB90EABD1}"/>
              </a:ext>
            </a:extLst>
          </p:cNvPr>
          <p:cNvGraphicFramePr>
            <a:graphicFrameLocks/>
          </p:cNvGraphicFramePr>
          <p:nvPr>
            <p:extLst>
              <p:ext uri="{D42A27DB-BD31-4B8C-83A1-F6EECF244321}">
                <p14:modId xmlns:p14="http://schemas.microsoft.com/office/powerpoint/2010/main" val="725988848"/>
              </p:ext>
            </p:extLst>
          </p:nvPr>
        </p:nvGraphicFramePr>
        <p:xfrm>
          <a:off x="8185550" y="1725329"/>
          <a:ext cx="466344" cy="301752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18209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3105</Words>
  <Application>Microsoft Office PowerPoint</Application>
  <PresentationFormat>On-screen Show (16:9)</PresentationFormat>
  <Paragraphs>1161</Paragraphs>
  <Slides>27</Slides>
  <Notes>27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8"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